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16"/>
    <p:restoredTop sz="96327"/>
  </p:normalViewPr>
  <p:slideViewPr>
    <p:cSldViewPr snapToGrid="0" snapToObjects="1">
      <p:cViewPr varScale="1">
        <p:scale>
          <a:sx n="128" d="100"/>
          <a:sy n="128" d="100"/>
        </p:scale>
        <p:origin x="512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slide" Target="slides/slide3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04FF8A-8C46-634F-915C-E84A4661FE8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71261" y="1107834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DB95DDD-3B5C-9B4D-87D5-B4011283492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971261" y="3587509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15B562A-C996-164B-8074-9767C7A4F879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524000" y="6361594"/>
            <a:ext cx="2269435" cy="365125"/>
          </a:xfrm>
        </p:spPr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880514F-7948-E240-9A0E-0CA1FC9602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49E8600-EC4E-8446-B9CB-03B465E62A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0018643" y="6356349"/>
            <a:ext cx="460514" cy="365125"/>
          </a:xfrm>
        </p:spPr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 descr="Icon&#10;&#10;Description automatically generated">
            <a:extLst>
              <a:ext uri="{FF2B5EF4-FFF2-40B4-BE49-F238E27FC236}">
                <a16:creationId xmlns:a16="http://schemas.microsoft.com/office/drawing/2014/main" id="{97962C81-88C6-C54E-968A-CC2B254C4E0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11004" y="0"/>
            <a:ext cx="1535004" cy="6858000"/>
          </a:xfrm>
          <a:prstGeom prst="rect">
            <a:avLst/>
          </a:prstGeom>
        </p:spPr>
      </p:pic>
      <p:pic>
        <p:nvPicPr>
          <p:cNvPr id="10" name="Picture 9" descr="Logo, company name&#10;&#10;Description automatically generated">
            <a:extLst>
              <a:ext uri="{FF2B5EF4-FFF2-40B4-BE49-F238E27FC236}">
                <a16:creationId xmlns:a16="http://schemas.microsoft.com/office/drawing/2014/main" id="{0FB886BF-1961-CB4E-9C0A-53E129E666F4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10608488" y="5583238"/>
            <a:ext cx="1490623" cy="11382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6622204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4DAC06-012B-1E42-A89A-684FF6276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365125"/>
            <a:ext cx="98298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09C4241-9038-EC4D-8C66-777A6C53389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23999" y="1825625"/>
            <a:ext cx="98298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pic>
        <p:nvPicPr>
          <p:cNvPr id="7" name="Picture 6" descr="Icon&#10;&#10;Description automatically generated">
            <a:extLst>
              <a:ext uri="{FF2B5EF4-FFF2-40B4-BE49-F238E27FC236}">
                <a16:creationId xmlns:a16="http://schemas.microsoft.com/office/drawing/2014/main" id="{A321AE2A-AF7B-5442-BEEF-59319598FC3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11004" y="0"/>
            <a:ext cx="1535004" cy="6858000"/>
          </a:xfrm>
          <a:prstGeom prst="rect">
            <a:avLst/>
          </a:prstGeom>
        </p:spPr>
      </p:pic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2487F298-A1C7-EF45-9415-A2FB2D2DF5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0018643" y="6356349"/>
            <a:ext cx="460514" cy="365125"/>
          </a:xfrm>
        </p:spPr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  <p:pic>
        <p:nvPicPr>
          <p:cNvPr id="9" name="Picture 8" descr="Logo, company name&#10;&#10;Description automatically generated">
            <a:extLst>
              <a:ext uri="{FF2B5EF4-FFF2-40B4-BE49-F238E27FC236}">
                <a16:creationId xmlns:a16="http://schemas.microsoft.com/office/drawing/2014/main" id="{DE1A206F-3ABE-8F44-A6FC-ADAAE519098E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10608488" y="5583238"/>
            <a:ext cx="1490623" cy="11382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82176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0A0380-8972-EB46-A1D1-2807B4552F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9BB3576-4D23-F543-8501-974639D70CA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B61320D-BEDA-F449-A0E6-F1B1EC8838F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26D0B4E-475E-F947-B288-895D3EBC44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BB692F4-CE23-1246-997A-E01A8FAC89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582839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0D550C-0D0A-1B49-AF1D-9E2A2629E35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DA70FC5-1D40-6E49-B7EC-9F27C89E90F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A8826BE-01ED-BD46-96ED-58A7C9D6077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3AEC908-B993-6E40-893D-529E6ED053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FE242B0-4A55-3E45-AA35-97728B2765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380A2FC-ED0F-3D4D-AC2B-D951D42098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889101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A136A8-E91C-174A-829D-4D15E6FD99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0E1031F-CBCF-144D-804B-7DB2A4BC3D2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E7C7E71-7498-B447-A939-DD70DD7BF35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733048D-EBE2-D746-B8D6-2F2DAA9D1F4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8883BC0-A190-FA4E-9C95-7938A1EB1B1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51F493B-434A-3F4D-8808-330AB75E08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88CDE6A-3EAF-8749-A9B6-4E187F494D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3974E151-0178-034A-B835-0033B33DFD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34565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EAE309-23CA-0748-9BEF-97E3BFE229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C047922-50BD-3246-B8FC-B86C349F64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2BB86E7-F52F-2448-98AC-7B7B5C4B3D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86B3FA4-CBA9-9A45-947C-88D9A768E3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303633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E0AE9E3-EE79-7148-99C5-321E4C4CD7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AB39E0D-C450-4640-9F0E-7F827DDC75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C6AA387-19F5-3E4D-9518-870D9FB88E6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9377182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6F3D9FB-E524-074E-8B4A-D8CB3E5D7F4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CA586B6-C29B-EB44-8CDF-A1A056A13DB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47702BD-027D-CC4D-B5F5-DAA1F02BF47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BEDFD11-244B-A149-BFEE-47D0DC87F8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DF6B87E-0761-5244-82F0-6FE66BE1D5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80E1032-0224-334D-A9FF-823EADE123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056383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1E2DC8-F60D-B64B-9ECE-A3BEE5D010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EA396848-51CB-3C42-BAB4-F28877544E2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0912321-75E8-0D4D-BA6E-DB6818349A2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0A61378-1479-474C-AC9B-17FC5B19BD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AF63FE6-4EE7-1649-BB44-70087AD6BF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80C039A-E6AD-3943-938E-6B2B901885F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8992468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36F8D9-FCE8-CB48-98FE-DB02DB8EA6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292621C-ABCA-8343-98D3-5277E48233A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1E588F7-3355-2A4E-8F2A-4E42406A97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43A011B-14E4-E745-8AC7-AB1B9AB119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843FEFF-78D3-2F43-91D2-2B978E6877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65992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834E21D-B30E-8C4C-941A-5D5001D8FBE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055C071-3155-1344-AB15-86C07A51FD1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9B8EC73-99E0-864D-A881-5E91D242F39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D9A335D-4BE8-B94A-A704-32A3FE48D7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30BC6D0-F61A-2A49-A04F-6E85282D29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703515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3BF973E-0C9B-BE45-B363-B048406091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DE92516-E4D8-584B-9AB5-A7205C9FC77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F9472C0-DF76-5E4E-9BA3-EBC0DD96037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0EA600F-BBFE-E24F-B5AF-DD8B5E0D77C6}" type="datetimeFigureOut">
              <a:rPr lang="en-US" smtClean="0"/>
              <a:t>12/1/20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E7B8E96-CC51-CE4F-97B4-40C780D8E8C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4246916-BCB3-DC48-901E-39D205CF0BE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519B768-8ACA-1645-A537-34FE3D05AF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7203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03CA69-D8E4-FB43-8A5B-88817F62BC61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>
                <a:solidFill>
                  <a:schemeClr val="accent1">
                    <a:lumMod val="75000"/>
                  </a:schemeClr>
                </a:solidFill>
                <a:latin typeface="Arial"/>
                <a:ea typeface="ＭＳ Ｐゴシック" charset="0"/>
                <a:cs typeface="Arial"/>
              </a:rPr>
              <a:t>University of Alaska</a:t>
            </a:r>
            <a:endParaRPr lang="en-US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9361A0C-1B7C-3740-83E4-83F829EBF5EE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>
                <a:solidFill>
                  <a:schemeClr val="accent1">
                    <a:lumMod val="75000"/>
                  </a:schemeClr>
                </a:solidFill>
                <a:latin typeface="Arial"/>
                <a:ea typeface="ＭＳ Ｐゴシック" charset="0"/>
                <a:cs typeface="Arial"/>
              </a:rPr>
              <a:t>PRESENTATION TITLE</a:t>
            </a:r>
            <a:endParaRPr lang="en-US" sz="1600" dirty="0">
              <a:solidFill>
                <a:schemeClr val="accent1">
                  <a:lumMod val="75000"/>
                </a:schemeClr>
              </a:solidFill>
            </a:endParaRPr>
          </a:p>
          <a:p>
            <a:r>
              <a:rPr lang="en-US" sz="1600" dirty="0">
                <a:solidFill>
                  <a:schemeClr val="accent1">
                    <a:lumMod val="75000"/>
                  </a:schemeClr>
                </a:solidFill>
              </a:rPr>
              <a:t>December 1, 2020</a:t>
            </a:r>
          </a:p>
        </p:txBody>
      </p:sp>
    </p:spTree>
    <p:extLst>
      <p:ext uri="{BB962C8B-B14F-4D97-AF65-F5344CB8AC3E}">
        <p14:creationId xmlns:p14="http://schemas.microsoft.com/office/powerpoint/2010/main" val="29098853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C61CBB-178B-0749-9D55-0F5E4549A9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4000" y="0"/>
            <a:ext cx="9829800" cy="1325563"/>
          </a:xfrm>
        </p:spPr>
        <p:txBody>
          <a:bodyPr/>
          <a:lstStyle/>
          <a:p>
            <a:r>
              <a:rPr lang="en-US" dirty="0">
                <a:solidFill>
                  <a:schemeClr val="accent1">
                    <a:lumMod val="75000"/>
                  </a:schemeClr>
                </a:solidFill>
              </a:rPr>
              <a:t>Alaska’s System of Higher Education</a:t>
            </a:r>
          </a:p>
        </p:txBody>
      </p:sp>
      <p:pic>
        <p:nvPicPr>
          <p:cNvPr id="5" name="Content Placeholder 4" descr="Diagram&#10;&#10;Description automatically generated">
            <a:extLst>
              <a:ext uri="{FF2B5EF4-FFF2-40B4-BE49-F238E27FC236}">
                <a16:creationId xmlns:a16="http://schemas.microsoft.com/office/drawing/2014/main" id="{59CABDFF-024F-E846-8207-05B2DFA02B9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634162" y="1060150"/>
            <a:ext cx="6611584" cy="5797850"/>
          </a:xfr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9E895517-7E57-A840-9EDE-A9D7DE9CBAC4}"/>
              </a:ext>
            </a:extLst>
          </p:cNvPr>
          <p:cNvSpPr txBox="1"/>
          <p:nvPr/>
        </p:nvSpPr>
        <p:spPr>
          <a:xfrm>
            <a:off x="1524000" y="1429229"/>
            <a:ext cx="4194313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Three unique universities - research, metropolitan, regional - all with Community College missions</a:t>
            </a:r>
          </a:p>
        </p:txBody>
      </p:sp>
    </p:spTree>
    <p:extLst>
      <p:ext uri="{BB962C8B-B14F-4D97-AF65-F5344CB8AC3E}">
        <p14:creationId xmlns:p14="http://schemas.microsoft.com/office/powerpoint/2010/main" val="10657069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CDCCD06-2B6F-4C43-9CC4-BA7556105A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C3BAC12-7793-A746-A103-570B34D75E9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1183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319</TotalTime>
  <Words>29</Words>
  <Application>Microsoft Macintosh PowerPoint</Application>
  <PresentationFormat>Widescreen</PresentationFormat>
  <Paragraphs>5</Paragraphs>
  <Slides>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7" baseType="lpstr">
      <vt:lpstr>Arial</vt:lpstr>
      <vt:lpstr>Calibri</vt:lpstr>
      <vt:lpstr>Calibri Light</vt:lpstr>
      <vt:lpstr>Office Theme</vt:lpstr>
      <vt:lpstr>University of Alaska</vt:lpstr>
      <vt:lpstr>Alaska’s System of Higher Education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University of Alaska</dc:title>
  <dc:creator>Monique Musick</dc:creator>
  <cp:lastModifiedBy>Monique Musick</cp:lastModifiedBy>
  <cp:revision>16</cp:revision>
  <dcterms:created xsi:type="dcterms:W3CDTF">2020-11-13T19:30:19Z</dcterms:created>
  <dcterms:modified xsi:type="dcterms:W3CDTF">2020-12-01T20:16:54Z</dcterms:modified>
</cp:coreProperties>
</file>