
<file path=[Content_Types].xml><?xml version="1.0" encoding="utf-8"?>
<Types xmlns="http://schemas.openxmlformats.org/package/2006/content-types">
  <Default Extension="xml" ContentType="application/xml"/>
  <Default Extension="mov" ContentType="video/quicktime"/>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86"/>
    <p:restoredTop sz="94620"/>
  </p:normalViewPr>
  <p:slideViewPr>
    <p:cSldViewPr snapToGrid="0" snapToObjects="1">
      <p:cViewPr varScale="1">
        <p:scale>
          <a:sx n="150" d="100"/>
          <a:sy n="150" d="100"/>
        </p:scale>
        <p:origin x="160" y="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5FA96F-0DCD-8249-AE5B-29F100E9738B}" type="datetimeFigureOut">
              <a:rPr lang="en-US" smtClean="0"/>
              <a:t>2/22/18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7AE3E-6BCD-7D49-81C6-B89F8FFBBC16}" type="slidenum">
              <a:rPr lang="en-US" smtClean="0"/>
              <a:t>‹#›</a:t>
            </a:fld>
            <a:endParaRPr lang="en-US"/>
          </a:p>
        </p:txBody>
      </p:sp>
    </p:spTree>
    <p:extLst>
      <p:ext uri="{BB962C8B-B14F-4D97-AF65-F5344CB8AC3E}">
        <p14:creationId xmlns:p14="http://schemas.microsoft.com/office/powerpoint/2010/main" val="14978628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 association of personal income per capita and the proportion of adults with bachelor’s degrees – the strength of this relationship is growing over time.  Alaska has made some progress on attainment over this period but is waning compared to other states and we lag the US average now in per capita income.  </a:t>
            </a:r>
          </a:p>
          <a:p>
            <a:endParaRPr lang="en-US" dirty="0"/>
          </a:p>
          <a:p>
            <a:r>
              <a:rPr lang="en-US" dirty="0" smtClean="0"/>
              <a:t>CT, MA, NY, and other states have made large investments in higher education, in particular in STEM education and that is positively associated with per capita income.</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9FAD78A3-08F0-9240-9D88-66F6BED78604}" type="slidenum">
              <a:rPr lang="en-US" smtClean="0"/>
              <a:t>1</a:t>
            </a:fld>
            <a:endParaRPr lang="en-US"/>
          </a:p>
        </p:txBody>
      </p:sp>
    </p:spTree>
    <p:extLst>
      <p:ext uri="{BB962C8B-B14F-4D97-AF65-F5344CB8AC3E}">
        <p14:creationId xmlns:p14="http://schemas.microsoft.com/office/powerpoint/2010/main" val="169579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5D6EC8-E2AB-984A-B1AD-C0CA39853ED6}"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0BD2E-5E6B-4942-86B5-BE4E9E365AA3}" type="slidenum">
              <a:rPr lang="en-US" smtClean="0"/>
              <a:t>‹#›</a:t>
            </a:fld>
            <a:endParaRPr lang="en-US"/>
          </a:p>
        </p:txBody>
      </p:sp>
    </p:spTree>
    <p:extLst>
      <p:ext uri="{BB962C8B-B14F-4D97-AF65-F5344CB8AC3E}">
        <p14:creationId xmlns:p14="http://schemas.microsoft.com/office/powerpoint/2010/main" val="286640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D6EC8-E2AB-984A-B1AD-C0CA39853ED6}"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0BD2E-5E6B-4942-86B5-BE4E9E365AA3}" type="slidenum">
              <a:rPr lang="en-US" smtClean="0"/>
              <a:t>‹#›</a:t>
            </a:fld>
            <a:endParaRPr lang="en-US"/>
          </a:p>
        </p:txBody>
      </p:sp>
    </p:spTree>
    <p:extLst>
      <p:ext uri="{BB962C8B-B14F-4D97-AF65-F5344CB8AC3E}">
        <p14:creationId xmlns:p14="http://schemas.microsoft.com/office/powerpoint/2010/main" val="40244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D6EC8-E2AB-984A-B1AD-C0CA39853ED6}"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0BD2E-5E6B-4942-86B5-BE4E9E365AA3}" type="slidenum">
              <a:rPr lang="en-US" smtClean="0"/>
              <a:t>‹#›</a:t>
            </a:fld>
            <a:endParaRPr lang="en-US"/>
          </a:p>
        </p:txBody>
      </p:sp>
    </p:spTree>
    <p:extLst>
      <p:ext uri="{BB962C8B-B14F-4D97-AF65-F5344CB8AC3E}">
        <p14:creationId xmlns:p14="http://schemas.microsoft.com/office/powerpoint/2010/main" val="269933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D6EC8-E2AB-984A-B1AD-C0CA39853ED6}"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0BD2E-5E6B-4942-86B5-BE4E9E365AA3}" type="slidenum">
              <a:rPr lang="en-US" smtClean="0"/>
              <a:t>‹#›</a:t>
            </a:fld>
            <a:endParaRPr lang="en-US"/>
          </a:p>
        </p:txBody>
      </p:sp>
    </p:spTree>
    <p:extLst>
      <p:ext uri="{BB962C8B-B14F-4D97-AF65-F5344CB8AC3E}">
        <p14:creationId xmlns:p14="http://schemas.microsoft.com/office/powerpoint/2010/main" val="228967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5D6EC8-E2AB-984A-B1AD-C0CA39853ED6}" type="datetimeFigureOut">
              <a:rPr lang="en-US" smtClean="0"/>
              <a:t>2/22/18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0BD2E-5E6B-4942-86B5-BE4E9E365AA3}" type="slidenum">
              <a:rPr lang="en-US" smtClean="0"/>
              <a:t>‹#›</a:t>
            </a:fld>
            <a:endParaRPr lang="en-US"/>
          </a:p>
        </p:txBody>
      </p:sp>
    </p:spTree>
    <p:extLst>
      <p:ext uri="{BB962C8B-B14F-4D97-AF65-F5344CB8AC3E}">
        <p14:creationId xmlns:p14="http://schemas.microsoft.com/office/powerpoint/2010/main" val="344504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5D6EC8-E2AB-984A-B1AD-C0CA39853ED6}"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0BD2E-5E6B-4942-86B5-BE4E9E365AA3}" type="slidenum">
              <a:rPr lang="en-US" smtClean="0"/>
              <a:t>‹#›</a:t>
            </a:fld>
            <a:endParaRPr lang="en-US"/>
          </a:p>
        </p:txBody>
      </p:sp>
    </p:spTree>
    <p:extLst>
      <p:ext uri="{BB962C8B-B14F-4D97-AF65-F5344CB8AC3E}">
        <p14:creationId xmlns:p14="http://schemas.microsoft.com/office/powerpoint/2010/main" val="361639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5D6EC8-E2AB-984A-B1AD-C0CA39853ED6}" type="datetimeFigureOut">
              <a:rPr lang="en-US" smtClean="0"/>
              <a:t>2/22/18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0BD2E-5E6B-4942-86B5-BE4E9E365AA3}" type="slidenum">
              <a:rPr lang="en-US" smtClean="0"/>
              <a:t>‹#›</a:t>
            </a:fld>
            <a:endParaRPr lang="en-US"/>
          </a:p>
        </p:txBody>
      </p:sp>
    </p:spTree>
    <p:extLst>
      <p:ext uri="{BB962C8B-B14F-4D97-AF65-F5344CB8AC3E}">
        <p14:creationId xmlns:p14="http://schemas.microsoft.com/office/powerpoint/2010/main" val="157568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5D6EC8-E2AB-984A-B1AD-C0CA39853ED6}" type="datetimeFigureOut">
              <a:rPr lang="en-US" smtClean="0"/>
              <a:t>2/22/18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0BD2E-5E6B-4942-86B5-BE4E9E365AA3}" type="slidenum">
              <a:rPr lang="en-US" smtClean="0"/>
              <a:t>‹#›</a:t>
            </a:fld>
            <a:endParaRPr lang="en-US"/>
          </a:p>
        </p:txBody>
      </p:sp>
    </p:spTree>
    <p:extLst>
      <p:ext uri="{BB962C8B-B14F-4D97-AF65-F5344CB8AC3E}">
        <p14:creationId xmlns:p14="http://schemas.microsoft.com/office/powerpoint/2010/main" val="381888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D6EC8-E2AB-984A-B1AD-C0CA39853ED6}" type="datetimeFigureOut">
              <a:rPr lang="en-US" smtClean="0"/>
              <a:t>2/22/18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0BD2E-5E6B-4942-86B5-BE4E9E365AA3}" type="slidenum">
              <a:rPr lang="en-US" smtClean="0"/>
              <a:t>‹#›</a:t>
            </a:fld>
            <a:endParaRPr lang="en-US"/>
          </a:p>
        </p:txBody>
      </p:sp>
    </p:spTree>
    <p:extLst>
      <p:ext uri="{BB962C8B-B14F-4D97-AF65-F5344CB8AC3E}">
        <p14:creationId xmlns:p14="http://schemas.microsoft.com/office/powerpoint/2010/main" val="85685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5D6EC8-E2AB-984A-B1AD-C0CA39853ED6}"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0BD2E-5E6B-4942-86B5-BE4E9E365AA3}" type="slidenum">
              <a:rPr lang="en-US" smtClean="0"/>
              <a:t>‹#›</a:t>
            </a:fld>
            <a:endParaRPr lang="en-US"/>
          </a:p>
        </p:txBody>
      </p:sp>
    </p:spTree>
    <p:extLst>
      <p:ext uri="{BB962C8B-B14F-4D97-AF65-F5344CB8AC3E}">
        <p14:creationId xmlns:p14="http://schemas.microsoft.com/office/powerpoint/2010/main" val="104692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5D6EC8-E2AB-984A-B1AD-C0CA39853ED6}" type="datetimeFigureOut">
              <a:rPr lang="en-US" smtClean="0"/>
              <a:t>2/22/18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0BD2E-5E6B-4942-86B5-BE4E9E365AA3}" type="slidenum">
              <a:rPr lang="en-US" smtClean="0"/>
              <a:t>‹#›</a:t>
            </a:fld>
            <a:endParaRPr lang="en-US"/>
          </a:p>
        </p:txBody>
      </p:sp>
    </p:spTree>
    <p:extLst>
      <p:ext uri="{BB962C8B-B14F-4D97-AF65-F5344CB8AC3E}">
        <p14:creationId xmlns:p14="http://schemas.microsoft.com/office/powerpoint/2010/main" val="19952604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D6EC8-E2AB-984A-B1AD-C0CA39853ED6}" type="datetimeFigureOut">
              <a:rPr lang="en-US" smtClean="0"/>
              <a:t>2/22/18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0BD2E-5E6B-4942-86B5-BE4E9E365AA3}" type="slidenum">
              <a:rPr lang="en-US" smtClean="0"/>
              <a:t>‹#›</a:t>
            </a:fld>
            <a:endParaRPr lang="en-US"/>
          </a:p>
        </p:txBody>
      </p:sp>
    </p:spTree>
    <p:extLst>
      <p:ext uri="{BB962C8B-B14F-4D97-AF65-F5344CB8AC3E}">
        <p14:creationId xmlns:p14="http://schemas.microsoft.com/office/powerpoint/2010/main" val="122064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xml"/><Relationship Id="rId5" Type="http://schemas.openxmlformats.org/officeDocument/2006/relationships/image" Target="../media/image1.jpg"/><Relationship Id="rId6" Type="http://schemas.openxmlformats.org/officeDocument/2006/relationships/image" Target="../media/image2.jpeg"/><Relationship Id="rId7" Type="http://schemas.openxmlformats.org/officeDocument/2006/relationships/image" Target="../media/image3.png"/><Relationship Id="rId1" Type="http://schemas.microsoft.com/office/2007/relationships/media" Target="../media/media1.mov"/><Relationship Id="rId2" Type="http://schemas.openxmlformats.org/officeDocument/2006/relationships/video" Target="../media/media1.mo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g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861" y="272832"/>
            <a:ext cx="850326" cy="6324738"/>
          </a:xfrm>
          <a:prstGeom prst="rect">
            <a:avLst/>
          </a:prstGeom>
        </p:spPr>
      </p:pic>
      <p:sp>
        <p:nvSpPr>
          <p:cNvPr id="5" name="Slide Number Placeholder 4"/>
          <p:cNvSpPr>
            <a:spLocks noGrp="1"/>
          </p:cNvSpPr>
          <p:nvPr>
            <p:ph type="sldNum" sz="quarter" idx="12"/>
          </p:nvPr>
        </p:nvSpPr>
        <p:spPr>
          <a:xfrm>
            <a:off x="421647" y="6014998"/>
            <a:ext cx="481219" cy="450718"/>
          </a:xfrm>
        </p:spPr>
        <p:txBody>
          <a:bodyPr/>
          <a:lstStyle/>
          <a:p>
            <a:fld id="{7C022CCC-04DD-F140-994E-40EFFB674D69}" type="slidenum">
              <a:rPr lang="en-US" sz="1800" smtClean="0">
                <a:solidFill>
                  <a:schemeClr val="bg1"/>
                </a:solidFill>
              </a:rPr>
              <a:t>1</a:t>
            </a:fld>
            <a:endParaRPr lang="en-US" sz="1800" dirty="0">
              <a:solidFill>
                <a:schemeClr val="bg1"/>
              </a:solidFill>
            </a:endParaRPr>
          </a:p>
        </p:txBody>
      </p:sp>
      <p:pic>
        <p:nvPicPr>
          <p:cNvPr id="3" name="Picture 2" descr="color.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609873" y="5729615"/>
            <a:ext cx="1350794" cy="991860"/>
          </a:xfrm>
          <a:prstGeom prst="rect">
            <a:avLst/>
          </a:prstGeom>
          <a:ln>
            <a:noFill/>
          </a:ln>
          <a:effectLst>
            <a:softEdge rad="112500"/>
          </a:effectLst>
        </p:spPr>
      </p:pic>
      <p:pic>
        <p:nvPicPr>
          <p:cNvPr id="4" name="educational_attainment_and_income_201400821a.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272832"/>
            <a:ext cx="9144000" cy="5143500"/>
          </a:xfrm>
          <a:prstGeom prst="rect">
            <a:avLst/>
          </a:prstGeom>
        </p:spPr>
      </p:pic>
    </p:spTree>
    <p:extLst>
      <p:ext uri="{BB962C8B-B14F-4D97-AF65-F5344CB8AC3E}">
        <p14:creationId xmlns:p14="http://schemas.microsoft.com/office/powerpoint/2010/main" val="168457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93</Words>
  <Application>Microsoft Macintosh PowerPoint</Application>
  <PresentationFormat>On-screen Show (4:3)</PresentationFormat>
  <Paragraphs>7</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Manager>University of Alaska Institutional Research &amp; Analysis</Manager>
  <Company>University of Alaska Institutional Research &amp; Analysis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Relationship between education level and income by state, 1980-2010</dc:subject>
  <dc:creator>University of Alaska Insitutional Research &amp; Anaylsis</dc:creator>
  <dc:description>This graph shows the association of personal income per capita and the proportion of adults with bachelor’s degrees</dc:description>
  <cp:lastModifiedBy>Microsoft Office User</cp:lastModifiedBy>
  <cp:revision>3</cp:revision>
  <cp:lastPrinted>2018-02-22T19:17:40Z</cp:lastPrinted>
  <dcterms:created xsi:type="dcterms:W3CDTF">2014-09-18T23:22:34Z</dcterms:created>
  <dcterms:modified xsi:type="dcterms:W3CDTF">2018-02-22T19:18:27Z</dcterms:modified>
</cp:coreProperties>
</file>